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7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2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2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4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8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6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7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8000">
              <a:srgbClr val="85C2FF"/>
            </a:gs>
            <a:gs pos="69000">
              <a:srgbClr val="C4D6EB">
                <a:alpha val="44000"/>
                <a:lumMod val="0"/>
                <a:lumOff val="100000"/>
              </a:srgbClr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6421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Д/Игра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«Кто где живет?»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318035" y="5157192"/>
            <a:ext cx="1711948" cy="150277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ДАЛЬШЕ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48883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«Детский сад общеразвивающего вида № 8 с приоритетным осуществлением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 по физическому направлению развития воспитанников»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 Красноуфимск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362" y="393305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Мезенцева Ольга Геннадьевна,</a:t>
            </a:r>
          </a:p>
          <a:p>
            <a:pPr algn="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</a:p>
          <a:p>
            <a:pPr algn="r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Дидактическая игра «Кто где живет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 4-5 лет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Продолжать знакомить с внешним видом и названием животных.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с местами обитания животных.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словарного запаса.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зрительно памяти.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Пробуждение положительных эмоций и желание помочь другому.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318035" y="5157192"/>
            <a:ext cx="1711948" cy="150277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1363"/>
          <a:stretch/>
        </p:blipFill>
        <p:spPr>
          <a:xfrm>
            <a:off x="124691" y="91092"/>
            <a:ext cx="8839797" cy="53331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95536" y="4869160"/>
            <a:ext cx="1872208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>
            <a:hlinkClick r:id="" action="ppaction://hlinkshowjump?jump=nextslide"/>
          </p:cNvPr>
          <p:cNvSpPr/>
          <p:nvPr/>
        </p:nvSpPr>
        <p:spPr>
          <a:xfrm>
            <a:off x="8244408" y="5877272"/>
            <a:ext cx="576064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72589" y="4846848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67137" y="4846848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1" b="93982" l="26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4" y="4960353"/>
            <a:ext cx="1338052" cy="151200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6" name="applause.wav"/>
            </a:hlinkClick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12" b="92118" l="9985" r="89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15020"/>
          <a:stretch/>
        </p:blipFill>
        <p:spPr>
          <a:xfrm>
            <a:off x="2895600" y="4869160"/>
            <a:ext cx="1385455" cy="162000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62" y="5013160"/>
            <a:ext cx="127715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5746 -0.21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2"/>
            <a:ext cx="9144000" cy="566737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4927476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64055" y="4927476"/>
            <a:ext cx="1872208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5239" y="4927476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" action="ppaction://hlinkshowjump?jump=nextslide"/>
          </p:cNvPr>
          <p:cNvSpPr/>
          <p:nvPr/>
        </p:nvSpPr>
        <p:spPr>
          <a:xfrm>
            <a:off x="7956376" y="5949280"/>
            <a:ext cx="792088" cy="7061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6" b="97342" l="3809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" y="5021738"/>
            <a:ext cx="1545423" cy="147600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12" y="5089476"/>
            <a:ext cx="1024094" cy="140400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0" r="16421" b="16303"/>
          <a:stretch/>
        </p:blipFill>
        <p:spPr>
          <a:xfrm>
            <a:off x="5069768" y="5021738"/>
            <a:ext cx="1760007" cy="1440000"/>
          </a:xfrm>
          <a:prstGeom prst="rect">
            <a:avLst/>
          </a:prstGeom>
        </p:spPr>
      </p:pic>
      <p:sp>
        <p:nvSpPr>
          <p:cNvPr id="10" name="Капля 9"/>
          <p:cNvSpPr/>
          <p:nvPr/>
        </p:nvSpPr>
        <p:spPr>
          <a:xfrm rot="16200000">
            <a:off x="6299680" y="1125256"/>
            <a:ext cx="1116124" cy="827067"/>
          </a:xfrm>
          <a:prstGeom prst="teardrop">
            <a:avLst>
              <a:gd name="adj" fmla="val 18795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107382" y="1979182"/>
            <a:ext cx="858982" cy="2080200"/>
          </a:xfrm>
          <a:custGeom>
            <a:avLst/>
            <a:gdLst>
              <a:gd name="connsiteX0" fmla="*/ 0 w 858982"/>
              <a:gd name="connsiteY0" fmla="*/ 2018 h 2080200"/>
              <a:gd name="connsiteX1" fmla="*/ 443345 w 858982"/>
              <a:gd name="connsiteY1" fmla="*/ 15873 h 2080200"/>
              <a:gd name="connsiteX2" fmla="*/ 498763 w 858982"/>
              <a:gd name="connsiteY2" fmla="*/ 99000 h 2080200"/>
              <a:gd name="connsiteX3" fmla="*/ 526473 w 858982"/>
              <a:gd name="connsiteY3" fmla="*/ 279109 h 2080200"/>
              <a:gd name="connsiteX4" fmla="*/ 512618 w 858982"/>
              <a:gd name="connsiteY4" fmla="*/ 417654 h 2080200"/>
              <a:gd name="connsiteX5" fmla="*/ 498763 w 858982"/>
              <a:gd name="connsiteY5" fmla="*/ 473073 h 2080200"/>
              <a:gd name="connsiteX6" fmla="*/ 429491 w 858982"/>
              <a:gd name="connsiteY6" fmla="*/ 556200 h 2080200"/>
              <a:gd name="connsiteX7" fmla="*/ 401782 w 858982"/>
              <a:gd name="connsiteY7" fmla="*/ 597763 h 2080200"/>
              <a:gd name="connsiteX8" fmla="*/ 374073 w 858982"/>
              <a:gd name="connsiteY8" fmla="*/ 680891 h 2080200"/>
              <a:gd name="connsiteX9" fmla="*/ 360218 w 858982"/>
              <a:gd name="connsiteY9" fmla="*/ 722454 h 2080200"/>
              <a:gd name="connsiteX10" fmla="*/ 290945 w 858982"/>
              <a:gd name="connsiteY10" fmla="*/ 847145 h 2080200"/>
              <a:gd name="connsiteX11" fmla="*/ 304800 w 858982"/>
              <a:gd name="connsiteY11" fmla="*/ 1110382 h 2080200"/>
              <a:gd name="connsiteX12" fmla="*/ 360218 w 858982"/>
              <a:gd name="connsiteY12" fmla="*/ 1193509 h 2080200"/>
              <a:gd name="connsiteX13" fmla="*/ 429491 w 858982"/>
              <a:gd name="connsiteY13" fmla="*/ 1262782 h 2080200"/>
              <a:gd name="connsiteX14" fmla="*/ 457200 w 858982"/>
              <a:gd name="connsiteY14" fmla="*/ 1304345 h 2080200"/>
              <a:gd name="connsiteX15" fmla="*/ 540327 w 858982"/>
              <a:gd name="connsiteY15" fmla="*/ 1373618 h 2080200"/>
              <a:gd name="connsiteX16" fmla="*/ 581891 w 858982"/>
              <a:gd name="connsiteY16" fmla="*/ 1387473 h 2080200"/>
              <a:gd name="connsiteX17" fmla="*/ 665018 w 858982"/>
              <a:gd name="connsiteY17" fmla="*/ 1442891 h 2080200"/>
              <a:gd name="connsiteX18" fmla="*/ 706582 w 858982"/>
              <a:gd name="connsiteY18" fmla="*/ 1470600 h 2080200"/>
              <a:gd name="connsiteX19" fmla="*/ 665018 w 858982"/>
              <a:gd name="connsiteY19" fmla="*/ 1456745 h 2080200"/>
              <a:gd name="connsiteX20" fmla="*/ 581891 w 858982"/>
              <a:gd name="connsiteY20" fmla="*/ 1373618 h 2080200"/>
              <a:gd name="connsiteX21" fmla="*/ 568036 w 858982"/>
              <a:gd name="connsiteY21" fmla="*/ 1332054 h 2080200"/>
              <a:gd name="connsiteX22" fmla="*/ 498763 w 858982"/>
              <a:gd name="connsiteY22" fmla="*/ 1262782 h 2080200"/>
              <a:gd name="connsiteX23" fmla="*/ 471054 w 858982"/>
              <a:gd name="connsiteY23" fmla="*/ 1179654 h 2080200"/>
              <a:gd name="connsiteX24" fmla="*/ 484909 w 858982"/>
              <a:gd name="connsiteY24" fmla="*/ 1221218 h 2080200"/>
              <a:gd name="connsiteX25" fmla="*/ 484909 w 858982"/>
              <a:gd name="connsiteY25" fmla="*/ 1221218 h 2080200"/>
              <a:gd name="connsiteX26" fmla="*/ 526473 w 858982"/>
              <a:gd name="connsiteY26" fmla="*/ 1235073 h 2080200"/>
              <a:gd name="connsiteX27" fmla="*/ 554182 w 858982"/>
              <a:gd name="connsiteY27" fmla="*/ 1276636 h 2080200"/>
              <a:gd name="connsiteX28" fmla="*/ 637309 w 858982"/>
              <a:gd name="connsiteY28" fmla="*/ 1345909 h 2080200"/>
              <a:gd name="connsiteX29" fmla="*/ 706582 w 858982"/>
              <a:gd name="connsiteY29" fmla="*/ 1415182 h 2080200"/>
              <a:gd name="connsiteX30" fmla="*/ 762000 w 858982"/>
              <a:gd name="connsiteY30" fmla="*/ 1498309 h 2080200"/>
              <a:gd name="connsiteX31" fmla="*/ 789709 w 858982"/>
              <a:gd name="connsiteY31" fmla="*/ 1581436 h 2080200"/>
              <a:gd name="connsiteX32" fmla="*/ 803563 w 858982"/>
              <a:gd name="connsiteY32" fmla="*/ 1623000 h 2080200"/>
              <a:gd name="connsiteX33" fmla="*/ 831273 w 858982"/>
              <a:gd name="connsiteY33" fmla="*/ 1650709 h 2080200"/>
              <a:gd name="connsiteX34" fmla="*/ 858982 w 858982"/>
              <a:gd name="connsiteY34" fmla="*/ 1830818 h 2080200"/>
              <a:gd name="connsiteX35" fmla="*/ 845127 w 858982"/>
              <a:gd name="connsiteY35" fmla="*/ 2010927 h 2080200"/>
              <a:gd name="connsiteX36" fmla="*/ 845127 w 858982"/>
              <a:gd name="connsiteY36" fmla="*/ 2080200 h 20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8982" h="2080200">
                <a:moveTo>
                  <a:pt x="0" y="2018"/>
                </a:moveTo>
                <a:cubicBezTo>
                  <a:pt x="147782" y="6636"/>
                  <a:pt x="298209" y="-12348"/>
                  <a:pt x="443345" y="15873"/>
                </a:cubicBezTo>
                <a:cubicBezTo>
                  <a:pt x="476035" y="22229"/>
                  <a:pt x="498763" y="99000"/>
                  <a:pt x="498763" y="99000"/>
                </a:cubicBezTo>
                <a:cubicBezTo>
                  <a:pt x="515495" y="165926"/>
                  <a:pt x="526473" y="199322"/>
                  <a:pt x="526473" y="279109"/>
                </a:cubicBezTo>
                <a:cubicBezTo>
                  <a:pt x="526473" y="325521"/>
                  <a:pt x="519182" y="371708"/>
                  <a:pt x="512618" y="417654"/>
                </a:cubicBezTo>
                <a:cubicBezTo>
                  <a:pt x="509925" y="436504"/>
                  <a:pt x="506264" y="455571"/>
                  <a:pt x="498763" y="473073"/>
                </a:cubicBezTo>
                <a:cubicBezTo>
                  <a:pt x="480554" y="515561"/>
                  <a:pt x="458861" y="520956"/>
                  <a:pt x="429491" y="556200"/>
                </a:cubicBezTo>
                <a:cubicBezTo>
                  <a:pt x="418831" y="568992"/>
                  <a:pt x="408545" y="582547"/>
                  <a:pt x="401782" y="597763"/>
                </a:cubicBezTo>
                <a:cubicBezTo>
                  <a:pt x="389919" y="624454"/>
                  <a:pt x="383310" y="653182"/>
                  <a:pt x="374073" y="680891"/>
                </a:cubicBezTo>
                <a:cubicBezTo>
                  <a:pt x="369455" y="694745"/>
                  <a:pt x="368319" y="710303"/>
                  <a:pt x="360218" y="722454"/>
                </a:cubicBezTo>
                <a:cubicBezTo>
                  <a:pt x="296699" y="817733"/>
                  <a:pt x="315332" y="773989"/>
                  <a:pt x="290945" y="847145"/>
                </a:cubicBezTo>
                <a:cubicBezTo>
                  <a:pt x="295563" y="934891"/>
                  <a:pt x="287568" y="1024221"/>
                  <a:pt x="304800" y="1110382"/>
                </a:cubicBezTo>
                <a:cubicBezTo>
                  <a:pt x="311331" y="1143037"/>
                  <a:pt x="341745" y="1165800"/>
                  <a:pt x="360218" y="1193509"/>
                </a:cubicBezTo>
                <a:cubicBezTo>
                  <a:pt x="397164" y="1248928"/>
                  <a:pt x="374072" y="1225836"/>
                  <a:pt x="429491" y="1262782"/>
                </a:cubicBezTo>
                <a:cubicBezTo>
                  <a:pt x="438727" y="1276636"/>
                  <a:pt x="446540" y="1291553"/>
                  <a:pt x="457200" y="1304345"/>
                </a:cubicBezTo>
                <a:cubicBezTo>
                  <a:pt x="479088" y="1330611"/>
                  <a:pt x="509187" y="1358048"/>
                  <a:pt x="540327" y="1373618"/>
                </a:cubicBezTo>
                <a:cubicBezTo>
                  <a:pt x="553389" y="1380149"/>
                  <a:pt x="569125" y="1380381"/>
                  <a:pt x="581891" y="1387473"/>
                </a:cubicBezTo>
                <a:cubicBezTo>
                  <a:pt x="611002" y="1403646"/>
                  <a:pt x="637309" y="1424418"/>
                  <a:pt x="665018" y="1442891"/>
                </a:cubicBezTo>
                <a:cubicBezTo>
                  <a:pt x="678873" y="1452127"/>
                  <a:pt x="722379" y="1475866"/>
                  <a:pt x="706582" y="1470600"/>
                </a:cubicBezTo>
                <a:lnTo>
                  <a:pt x="665018" y="1456745"/>
                </a:lnTo>
                <a:cubicBezTo>
                  <a:pt x="637309" y="1429036"/>
                  <a:pt x="594283" y="1410793"/>
                  <a:pt x="581891" y="1373618"/>
                </a:cubicBezTo>
                <a:cubicBezTo>
                  <a:pt x="577273" y="1359763"/>
                  <a:pt x="576799" y="1343737"/>
                  <a:pt x="568036" y="1332054"/>
                </a:cubicBezTo>
                <a:cubicBezTo>
                  <a:pt x="548443" y="1305930"/>
                  <a:pt x="498763" y="1262782"/>
                  <a:pt x="498763" y="1262782"/>
                </a:cubicBezTo>
                <a:lnTo>
                  <a:pt x="471054" y="1179654"/>
                </a:lnTo>
                <a:lnTo>
                  <a:pt x="484909" y="1221218"/>
                </a:lnTo>
                <a:lnTo>
                  <a:pt x="484909" y="1221218"/>
                </a:lnTo>
                <a:lnTo>
                  <a:pt x="526473" y="1235073"/>
                </a:lnTo>
                <a:cubicBezTo>
                  <a:pt x="535709" y="1248927"/>
                  <a:pt x="542408" y="1264862"/>
                  <a:pt x="554182" y="1276636"/>
                </a:cubicBezTo>
                <a:cubicBezTo>
                  <a:pt x="663158" y="1385612"/>
                  <a:pt x="523829" y="1209732"/>
                  <a:pt x="637309" y="1345909"/>
                </a:cubicBezTo>
                <a:cubicBezTo>
                  <a:pt x="695036" y="1415182"/>
                  <a:pt x="630381" y="1364382"/>
                  <a:pt x="706582" y="1415182"/>
                </a:cubicBezTo>
                <a:cubicBezTo>
                  <a:pt x="725055" y="1442891"/>
                  <a:pt x="751469" y="1466716"/>
                  <a:pt x="762000" y="1498309"/>
                </a:cubicBezTo>
                <a:lnTo>
                  <a:pt x="789709" y="1581436"/>
                </a:lnTo>
                <a:cubicBezTo>
                  <a:pt x="794327" y="1595291"/>
                  <a:pt x="793236" y="1612674"/>
                  <a:pt x="803563" y="1623000"/>
                </a:cubicBezTo>
                <a:lnTo>
                  <a:pt x="831273" y="1650709"/>
                </a:lnTo>
                <a:cubicBezTo>
                  <a:pt x="841819" y="1703439"/>
                  <a:pt x="858982" y="1780499"/>
                  <a:pt x="858982" y="1830818"/>
                </a:cubicBezTo>
                <a:cubicBezTo>
                  <a:pt x="858982" y="1891032"/>
                  <a:pt x="848467" y="1950806"/>
                  <a:pt x="845127" y="2010927"/>
                </a:cubicBezTo>
                <a:cubicBezTo>
                  <a:pt x="843846" y="2033982"/>
                  <a:pt x="845127" y="2057109"/>
                  <a:pt x="845127" y="208020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1684 -0.44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" y="0"/>
            <a:ext cx="9144000" cy="479715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4941168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70268" y="4922135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8449" y="4922135"/>
            <a:ext cx="1872000" cy="172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" action="ppaction://hlinkshowjump?jump=nextslide"/>
          </p:cNvPr>
          <p:cNvSpPr/>
          <p:nvPr/>
        </p:nvSpPr>
        <p:spPr>
          <a:xfrm>
            <a:off x="7668344" y="5445224"/>
            <a:ext cx="1080120" cy="1008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36713" r="26710" b="9947"/>
          <a:stretch/>
        </p:blipFill>
        <p:spPr>
          <a:xfrm>
            <a:off x="366016" y="5138135"/>
            <a:ext cx="1787023" cy="129600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80" b="93642" l="6889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77" y="5066135"/>
            <a:ext cx="1872823" cy="144000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50" y="5066135"/>
            <a:ext cx="179433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23 L -3.61111E-6 -0.35069 C -3.61111E-6 -0.50741 0.09757 -0.70069 0.17709 -0.70069 L 0.35452 -0.7006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3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0.16134 C 5.55556E-7 -0.23357 0.13871 -0.32246 0.25191 -0.32246 L 0.50399 -0.3224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986 C -0.00399 -0.02292 -0.01805 -0.01597 -0.02291 -0.01597 C -0.05399 -0.01597 -0.08593 -0.12477 -0.08593 -0.23334 C -0.08593 -0.17871 -0.10191 -0.12477 -0.11701 -0.12477 C -0.13298 -0.12477 -0.14809 -0.1794 -0.14809 -0.23334 C -0.14809 -0.20648 -0.15607 -0.17871 -0.16406 -0.17871 C -0.17205 -0.17871 -0.18003 -0.20579 -0.18003 -0.23334 C -0.18003 -0.21968 -0.18402 -0.20648 -0.18802 -0.20648 C -0.19201 -0.20648 -0.196 -0.22037 -0.196 -0.23334 C -0.196 -0.22639 -0.19809 -0.21968 -0.2 -0.21968 C -0.20104 -0.21968 -0.20399 -0.22662 -0.20399 -0.23334 C -0.20399 -0.23009 -0.20503 -0.22639 -0.20607 -0.22639 C -0.20607 -0.2257 -0.20816 -0.22986 -0.20816 -0.23334 C -0.20816 -0.23172 -0.20816 -0.23009 -0.2092 -0.23009 C -0.2092 -0.23079 -0.21024 -0.23195 -0.21024 -0.23334 C -0.21024 -0.23264 -0.21024 -0.23172 -0.21024 -0.23079 C -0.21128 -0.23079 -0.21128 -0.23172 -0.21128 -0.23264 C -0.21232 -0.23264 -0.21232 -0.23195 -0.21232 -0.23079 C -0.21336 -0.23079 -0.21336 -0.23172 -0.21336 -0.23264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89738"/>
            <a:ext cx="6840760" cy="172729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727"/>
              </a:avLst>
            </a:prstTxWarp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527884" y="3789040"/>
            <a:ext cx="2304256" cy="20162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88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Д/Игра «Кто где живет?»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Д/Игра «Кто где живет?»   </dc:title>
  <dc:creator>User</dc:creator>
  <cp:lastModifiedBy>User</cp:lastModifiedBy>
  <cp:revision>6</cp:revision>
  <dcterms:created xsi:type="dcterms:W3CDTF">2019-02-20T13:24:51Z</dcterms:created>
  <dcterms:modified xsi:type="dcterms:W3CDTF">2019-02-20T14:55:03Z</dcterms:modified>
</cp:coreProperties>
</file>