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  <p:sldId id="259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8000">
              <a:srgbClr val="85C2FF"/>
            </a:gs>
            <a:gs pos="69000">
              <a:srgbClr val="C4D6EB">
                <a:alpha val="44000"/>
                <a:lumMod val="0"/>
                <a:lumOff val="100000"/>
              </a:srgbClr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6421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Д/Игра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«Фрукты – овощи»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318035" y="5157192"/>
            <a:ext cx="1711948" cy="150277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0362" y="393305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Мезенцева Ольга Геннадьевна,</a:t>
            </a:r>
          </a:p>
          <a:p>
            <a:pPr lvl="0" algn="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</a:p>
          <a:p>
            <a:pPr lvl="0" algn="r">
              <a:spcBef>
                <a:spcPct val="20000"/>
              </a:spcBef>
            </a:pP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51093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/>
              <a:t> «Центр развития ребёнка - детский сад «Академия детства»</a:t>
            </a:r>
          </a:p>
          <a:p>
            <a:pPr algn="ctr"/>
            <a:r>
              <a:rPr lang="ru-RU" dirty="0"/>
              <a:t>ГО Красноуфимск</a:t>
            </a:r>
          </a:p>
        </p:txBody>
      </p:sp>
    </p:spTree>
    <p:extLst>
      <p:ext uri="{BB962C8B-B14F-4D97-AF65-F5344CB8AC3E}">
        <p14:creationId xmlns:p14="http://schemas.microsoft.com/office/powerpoint/2010/main" val="25869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Д/Игра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«Фрукты – овощи»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РПГ 2019\luk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1389" l="10000" r="90000">
                        <a14:foregroundMark x1="34167" y1="86806" x2="52500" y2="91389"/>
                        <a14:foregroundMark x1="57917" y1="41667" x2="68958" y2="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8" t="6929" r="28919" b="-1"/>
          <a:stretch/>
        </p:blipFill>
        <p:spPr bwMode="auto">
          <a:xfrm>
            <a:off x="1993059" y="4587426"/>
            <a:ext cx="1260000" cy="19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РПГ 2019\апельсин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3" b="91625" l="6462" r="91231">
                        <a14:foregroundMark x1="6769" y1="41374" x2="10615" y2="35008"/>
                        <a14:foregroundMark x1="88769" y1="40536" x2="91231" y2="55779"/>
                        <a14:foregroundMark x1="51538" y1="91625" x2="61538" y2="9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3" t="8180" r="7235" b="6139"/>
          <a:stretch/>
        </p:blipFill>
        <p:spPr bwMode="auto">
          <a:xfrm>
            <a:off x="3246215" y="4717635"/>
            <a:ext cx="19758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РПГ 2019\баклажан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" b="98000" l="10000" r="94800">
                        <a14:foregroundMark x1="15400" y1="8000" x2="13000" y2="400"/>
                        <a14:foregroundMark x1="73200" y1="91800" x2="74000" y2="97000"/>
                        <a14:foregroundMark x1="91200" y1="79200" x2="94800" y2="79200"/>
                        <a14:foregroundMark x1="74400" y1="98000" x2="77600" y2="9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8" r="4148"/>
          <a:stretch/>
        </p:blipFill>
        <p:spPr bwMode="auto">
          <a:xfrm>
            <a:off x="313076" y="1625152"/>
            <a:ext cx="2056275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РПГ 2019\банан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73" b="92630" l="9399" r="90771">
                        <a14:foregroundMark x1="9568" y1="48920" x2="15919" y2="71665"/>
                        <a14:foregroundMark x1="90771" y1="16773" x2="87892" y2="31385"/>
                        <a14:foregroundMark x1="51905" y1="92630" x2="43692" y2="9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1026" r="4484"/>
          <a:stretch/>
        </p:blipFill>
        <p:spPr bwMode="auto">
          <a:xfrm>
            <a:off x="6119978" y="85639"/>
            <a:ext cx="2641742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РПГ 2019\гранат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2" b="98257" l="2058" r="99367">
                        <a14:foregroundMark x1="57378" y1="74250" x2="62983" y2="98257"/>
                        <a14:foregroundMark x1="11875" y1="64161" x2="5573" y2="67305"/>
                        <a14:foregroundMark x1="87492" y1="59731" x2="99398" y2="62875"/>
                        <a14:foregroundMark x1="52470" y1="972" x2="63680" y2="16119"/>
                        <a14:foregroundMark x1="2058" y1="59103" x2="3483" y2="58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35" y="4408734"/>
            <a:ext cx="1884497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РПГ 2019\груш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13" b="97516" l="308" r="99538">
                        <a14:foregroundMark x1="308" y1="69048" x2="7846" y2="69669"/>
                        <a14:foregroundMark x1="69846" y1="68427" x2="99846" y2="65217"/>
                        <a14:foregroundMark x1="44462" y1="92443" x2="49231" y2="97516"/>
                        <a14:foregroundMark x1="58615" y1="3313" x2="80154" y2="15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6" y="4015216"/>
            <a:ext cx="145341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РПГ 2019\капуста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78" b="93889" l="407" r="99289">
                        <a14:foregroundMark x1="508" y1="36333" x2="16159" y2="50222"/>
                        <a14:foregroundMark x1="86077" y1="57222" x2="99390" y2="53444"/>
                        <a14:foregroundMark x1="60671" y1="4778" x2="61179" y2="11111"/>
                        <a14:foregroundMark x1="41565" y1="92556" x2="43902" y2="9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43" y="1693635"/>
            <a:ext cx="330624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РПГ 2019\Морковь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974" b="87814" l="15620" r="91681">
                        <a14:foregroundMark x1="15620" y1="87814" x2="22750" y2="78614"/>
                        <a14:foregroundMark x1="77080" y1="5974" x2="67912" y2="12067"/>
                        <a14:foregroundMark x1="91681" y1="29510" x2="78098" y2="28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3395" r="4996" b="12068"/>
          <a:stretch/>
        </p:blipFill>
        <p:spPr bwMode="auto">
          <a:xfrm>
            <a:off x="7318035" y="2359216"/>
            <a:ext cx="183940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РПГ 2019\яблоко зелен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" b="99752" l="154" r="99538">
                        <a14:foregroundMark x1="154" y1="55446" x2="9538" y2="54455"/>
                        <a14:foregroundMark x1="99846" y1="53589" x2="89846" y2="53589"/>
                        <a14:foregroundMark x1="69692" y1="99876" x2="62154" y2="88614"/>
                        <a14:foregroundMark x1="24154" y1="42698" x2="41692" y2="54455"/>
                        <a14:foregroundMark x1="10154" y1="248" x2="24154" y2="9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87" y="2267469"/>
            <a:ext cx="159282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РПГ 2019\огурец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302" b="89640" l="2455" r="99455">
                        <a14:foregroundMark x1="2545" y1="67914" x2="9091" y2="47338"/>
                        <a14:foregroundMark x1="99545" y1="64604" x2="89000" y2="64029"/>
                        <a14:foregroundMark x1="41545" y1="2302" x2="38273" y2="12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" y="241822"/>
            <a:ext cx="256368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318035" y="5157192"/>
            <a:ext cx="1711948" cy="150277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НАЧНИ ИГРУ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Помоги Незнайке собрать фрукты в корзину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РПГ 2019\незнайк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1" b="97593" l="4348" r="97516">
                        <a14:foregroundMark x1="34472" y1="2188" x2="44720" y2="9847"/>
                        <a14:foregroundMark x1="4348" y1="43107" x2="17702" y2="37199"/>
                        <a14:foregroundMark x1="97516" y1="38074" x2="88820" y2="36980"/>
                        <a14:foregroundMark x1="47516" y1="97593" x2="52174" y2="8884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5488"/>
            <a:ext cx="3677977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210074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236296" y="5282716"/>
            <a:ext cx="1800200" cy="133231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ДАЛЬШЕ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0719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" action="ppaction://noaction">
              <a:snd r:embed="rId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52411"/>
            <a:ext cx="25606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48" y="179385"/>
            <a:ext cx="264001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" action="ppaction://noaction">
              <a:snd r:embed="rId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36" y="166809"/>
            <a:ext cx="2060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85" y="1547934"/>
            <a:ext cx="15970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" action="ppaction://noaction">
              <a:snd r:embed="rId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17" y="1688588"/>
            <a:ext cx="2792145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6490"/>
            <a:ext cx="14573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" action="ppaction://noaction">
              <a:snd r:embed="rId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11" y="2346388"/>
            <a:ext cx="18415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1" y="4005064"/>
            <a:ext cx="18843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14" y="4941168"/>
            <a:ext cx="19748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" action="ppaction://noaction">
              <a:snd r:embed="rId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48" y="2966588"/>
            <a:ext cx="12620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олнце 1">
            <a:hlinkClick r:id="" action="ppaction://hlinkshowjump?jump=nextslide"/>
          </p:cNvPr>
          <p:cNvSpPr/>
          <p:nvPr/>
        </p:nvSpPr>
        <p:spPr>
          <a:xfrm>
            <a:off x="8028384" y="5840486"/>
            <a:ext cx="856498" cy="899319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06 0.57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05938 -1.11111E-6 L 0.05938 0.04375 L 0.11893 0.04375 L 0.11893 0.08773 L 0.17847 0.08773 L 0.17847 0.13148 L 0.23802 0.13148 L 0.23802 0.17546 L 0.29757 0.17546 L 0.29757 0.21921 L 0.35712 0.21921 L 0.35712 0.2632 L 0.41667 0.2632 L 0.41667 0.30718 " pathEditMode="relative" rAng="0" ptsTypes="FFFFFFFFFFFFFFF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3.61111E-6 0.15116 C 3.61111E-6 0.21875 0.15156 0.30232 0.27517 0.30232 L 0.55034 0.30232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5787 L 0.49913 -0.010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8912 L 0.09132 -0.04259 C 0.1132 -0.03194 0.14584 -0.02616 0.17986 -0.02616 C 0.21875 -0.02616 0.24965 -0.03194 0.27153 -0.04259 L 0.37587 -0.08912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84784"/>
            <a:ext cx="367665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5010" y="332656"/>
            <a:ext cx="7056784" cy="43924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9203694"/>
                <a:gd name="adj2" fmla="val 40736"/>
              </a:avLst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056376" y="5370897"/>
            <a:ext cx="1800000" cy="1332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Помоги Незнайке собрать овощи в корзину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РПГ 2019\незнайка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" b="97985" l="4374" r="97217">
                        <a14:foregroundMark x1="43539" y1="73678" x2="4374" y2="97985"/>
                        <a14:foregroundMark x1="97217" y1="62720" x2="75348" y2="53526"/>
                        <a14:foregroundMark x1="55467" y1="2267" x2="30815" y2="8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6" y="1340768"/>
            <a:ext cx="330688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0768"/>
            <a:ext cx="3619197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092280" y="5354768"/>
            <a:ext cx="1800000" cy="1332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РПГ 2019\корзина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61" y="3933056"/>
            <a:ext cx="407541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606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" action="ppaction://noaction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0675"/>
            <a:ext cx="264001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лнце 4">
            <a:hlinkClick r:id="" action="ppaction://hlinkshowjump?jump=nextslide"/>
          </p:cNvPr>
          <p:cNvSpPr/>
          <p:nvPr/>
        </p:nvSpPr>
        <p:spPr>
          <a:xfrm>
            <a:off x="7950174" y="5749139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7258"/>
            <a:ext cx="2060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hlinkClick r:id="" action="ppaction://noaction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2243"/>
            <a:ext cx="15970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86" y="77238"/>
            <a:ext cx="33035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91" y="1984375"/>
            <a:ext cx="18415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32" y="1804715"/>
            <a:ext cx="12620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>
            <a:hlinkClick r:id="" action="ppaction://noaction">
              <a:snd r:embed="rId5" name="hammer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28" y="4558768"/>
            <a:ext cx="14573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38889E-6 0.22986 C 1.38889E-6 0.33264 0.19149 0.45972 0.34739 0.45972 L 0.69479 0.4597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40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2.77778E-7 0.01088 C -2.77778E-7 0.01574 0.17066 0.02199 0.30972 0.02199 L 0.61962 0.02199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2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16268 0.52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05087 -3.7037E-6 L 0.05087 0.03889 L 0.10191 0.03889 L 0.10191 0.07801 L 0.15295 0.07801 L 0.15295 0.11713 L 0.20382 0.11713 L 0.20382 0.15625 L 0.25486 0.15625 L 0.25486 0.19537 L 0.3059 0.19537 L 0.3059 0.23449 L 0.35694 0.23449 L 0.35694 0.27361 " pathEditMode="relative" rAng="0" ptsTypes="FFFFFFFFFFFFFFF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31615 0.295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010" y="332656"/>
            <a:ext cx="7056784" cy="43924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9203694"/>
                <a:gd name="adj2" fmla="val 40736"/>
              </a:avLst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РПГ 2019\овощи\Рисунок10.png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09" y="1693881"/>
            <a:ext cx="355097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Д/Игра «Фрукты – овощи»   </vt:lpstr>
      <vt:lpstr>Д/Игра «Фрукты – овощи»   </vt:lpstr>
      <vt:lpstr>Помоги Незнайке собрать фрукты в корзину</vt:lpstr>
      <vt:lpstr>Презентация PowerPoint</vt:lpstr>
      <vt:lpstr>Презентация PowerPoint</vt:lpstr>
      <vt:lpstr>Помоги Незнайке собрать овощи в корзину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Д/Игра  овощи     фрукты</dc:title>
  <dc:creator>ADMIN</dc:creator>
  <cp:lastModifiedBy>younloxk@mail.ru</cp:lastModifiedBy>
  <cp:revision>15</cp:revision>
  <dcterms:created xsi:type="dcterms:W3CDTF">2019-01-30T07:46:31Z</dcterms:created>
  <dcterms:modified xsi:type="dcterms:W3CDTF">2022-11-30T20:29:06Z</dcterms:modified>
</cp:coreProperties>
</file>