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1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microsoft.com/office/2007/relationships/hdphoto" Target="../media/hdphoto11.wdp"/><Relationship Id="rId2" Type="http://schemas.openxmlformats.org/officeDocument/2006/relationships/audio" Target="../media/audio4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11" Type="http://schemas.openxmlformats.org/officeDocument/2006/relationships/audio" Target="../media/audio2.wav"/><Relationship Id="rId5" Type="http://schemas.openxmlformats.org/officeDocument/2006/relationships/image" Target="../media/image14.png"/><Relationship Id="rId15" Type="http://schemas.microsoft.com/office/2007/relationships/hdphoto" Target="../media/hdphoto10.wdp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823" y="260648"/>
            <a:ext cx="7776863" cy="1063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«Центр развития ребёнка - детский сад «Академия детства»</a:t>
            </a:r>
          </a:p>
          <a:p>
            <a:pPr lvl="0" algn="ctr">
              <a:lnSpc>
                <a:spcPct val="115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 Красноуфимск</a:t>
            </a:r>
          </a:p>
          <a:p>
            <a:pPr lvl="0" algn="ctr">
              <a:lnSpc>
                <a:spcPct val="115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 descr="C:\Users\User\Desktop\РПГ 2019\птицы\phpIBxzhM_konspekt-uroka-po-matematik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2783"/>
            <a:ext cx="6751716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9280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Д/И «ДОМАШНИЕ ПТИЦЫ»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75298"/>
            <a:ext cx="4572000" cy="9294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Мезенцева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Г.,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образования,</a:t>
            </a:r>
          </a:p>
          <a:p>
            <a:pPr lvl="0" algn="r">
              <a:spcBef>
                <a:spcPct val="20000"/>
              </a:spcBef>
            </a:pPr>
            <a:r>
              <a:rPr lang="ru-RU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вкк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086247" y="3863071"/>
            <a:ext cx="1996748" cy="136815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Начни игру</a:t>
            </a:r>
            <a:endParaRPr lang="ru-RU" sz="24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1506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Домашняя птица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290"/>
            <a:ext cx="1822781" cy="14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7479" l="2058" r="99588">
                        <a14:foregroundMark x1="10700" y1="2101" x2="8642" y2="73529"/>
                        <a14:foregroundMark x1="5350" y1="20588" x2="6996" y2="20588"/>
                        <a14:foregroundMark x1="19342" y1="2941" x2="18519" y2="19328"/>
                        <a14:foregroundMark x1="84362" y1="9244" x2="76955" y2="27731"/>
                        <a14:foregroundMark x1="86008" y1="19328" x2="97942" y2="18908"/>
                        <a14:foregroundMark x1="69959" y1="65546" x2="94650" y2="83613"/>
                        <a14:foregroundMark x1="76132" y1="86975" x2="83128" y2="95798"/>
                        <a14:foregroundMark x1="2469" y1="79832" x2="62551" y2="92017"/>
                        <a14:foregroundMark x1="14815" y1="78571" x2="33333" y2="83193"/>
                        <a14:foregroundMark x1="3292" y1="91597" x2="17695" y2="96218"/>
                        <a14:foregroundMark x1="74486" y1="65966" x2="91770" y2="71849"/>
                        <a14:foregroundMark x1="58436" y1="68487" x2="79424" y2="77731"/>
                        <a14:foregroundMark x1="92593" y1="65966" x2="92181" y2="69328"/>
                        <a14:foregroundMark x1="95885" y1="86134" x2="91358" y2="94538"/>
                        <a14:foregroundMark x1="68724" y1="97479" x2="71605" y2="97059"/>
                        <a14:foregroundMark x1="78601" y1="30252" x2="99588" y2="28571"/>
                        <a14:backgroundMark x1="25926" y1="25630" x2="27572" y2="66807"/>
                        <a14:backgroundMark x1="27160" y1="31092" x2="67490" y2="32773"/>
                        <a14:backgroundMark x1="79835" y1="37395" x2="95885" y2="40336"/>
                        <a14:backgroundMark x1="85185" y1="25210" x2="95885" y2="24370"/>
                        <a14:backgroundMark x1="30453" y1="52521" x2="58848" y2="57983"/>
                        <a14:backgroundMark x1="74074" y1="58824" x2="94239" y2="59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65" y="1028552"/>
            <a:ext cx="5881003" cy="576000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79" y="1484784"/>
            <a:ext cx="2075527" cy="3096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45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827" y="1646290"/>
            <a:ext cx="1307690" cy="1800000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2" name="wind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38282"/>
            <a:ext cx="1508824" cy="136800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00" b="96000" l="0" r="96500">
                        <a14:foregroundMark x1="32500" y1="78500" x2="30000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2448000" cy="244800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6" name="chimes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91" y="3463980"/>
            <a:ext cx="1636361" cy="180000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563932" y="6079485"/>
            <a:ext cx="1348832" cy="7535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hlinkClick r:id="" action="ppaction://hlinkshowjump?jump=nextslide"/>
              </a:rPr>
              <a:t>дальше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314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0.23802 3.7037E-7 C 0.34514 3.7037E-7 0.47656 0.06898 0.47656 0.125 L 0.47656 0.25 " pathEditMode="relative" rAng="0" ptsTypes="FfFF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3026 -2.96296E-6 C 0.43837 -2.96296E-6 0.60538 0.06898 0.60538 0.125 L 0.60538 0.25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6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2.96296E-6 L 0.379 -2.96296E-6 C 0.54271 -2.96296E-6 0.74445 -0.14352 0.74445 -0.25972 L 0.74445 -0.51875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28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8125 0.225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770" y="9746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02" y="1124744"/>
            <a:ext cx="2481617" cy="270000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19339"/>
            <a:ext cx="2738626" cy="252000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339"/>
            <a:ext cx="1961540" cy="2700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0" y="3356992"/>
            <a:ext cx="3189873" cy="2520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00102" y="5733256"/>
            <a:ext cx="1479610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" action="ppaction://hlinkshowjump?jump=nextslide"/>
              </a:rPr>
              <a:t>дальше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887" y="23453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 маму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hlinkClick r:id="" action="ppaction://noaction">
              <a:snd r:embed="rId2" name="breeze.wav"/>
            </a:hlinkClick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6620" b="8714"/>
          <a:stretch/>
        </p:blipFill>
        <p:spPr>
          <a:xfrm>
            <a:off x="6536359" y="3058228"/>
            <a:ext cx="2300993" cy="327600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2" name="breeze.wav"/>
            </a:hlinkClick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250" l="10000" r="90000">
                        <a14:foregroundMark x1="48167" y1="73750" x2="50333" y2="92500"/>
                        <a14:foregroundMark x1="27333" y1="60000" x2="19667" y2="82500"/>
                        <a14:foregroundMark x1="23000" y1="70250" x2="16167" y2="77750"/>
                        <a14:foregroundMark x1="49667" y1="89250" x2="54833" y2="93250"/>
                        <a14:backgroundMark x1="54500" y1="73750" x2="55000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4" t="10578" r="17929"/>
          <a:stretch/>
        </p:blipFill>
        <p:spPr>
          <a:xfrm>
            <a:off x="323527" y="234534"/>
            <a:ext cx="2860795" cy="252000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2" name="breeze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294" y1="11111" x2="96471" y2="940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4643"/>
            <a:ext cx="1909232" cy="2628000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2" name="breeze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2" b="99008" l="2545" r="97273">
                        <a14:foregroundMark x1="78545" y1="12562" x2="84364" y2="1322"/>
                        <a14:foregroundMark x1="86182" y1="13058" x2="97273" y2="24959"/>
                        <a14:foregroundMark x1="2727" y1="56198" x2="15273" y2="61653"/>
                        <a14:foregroundMark x1="52364" y1="81653" x2="68545" y2="99008"/>
                        <a14:foregroundMark x1="59455" y1="80661" x2="69091" y2="938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40929"/>
            <a:ext cx="2618200" cy="2880000"/>
          </a:xfrm>
          <a:prstGeom prst="rect">
            <a:avLst/>
          </a:prstGeom>
        </p:spPr>
      </p:pic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3707904" y="5805264"/>
            <a:ext cx="1656184" cy="9113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89" b="95210" l="9574" r="89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09" y="4116929"/>
            <a:ext cx="1945291" cy="1728000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261" l="0" r="98133">
                        <a14:foregroundMark x1="16267" y1="83179" x2="11200" y2="97782"/>
                        <a14:foregroundMark x1="5333" y1="97782" x2="0" y2="99261"/>
                        <a14:foregroundMark x1="87733" y1="89094" x2="98133" y2="87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58" y="2328487"/>
            <a:ext cx="1122911" cy="1620000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70" y="757754"/>
            <a:ext cx="3240000" cy="2160000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11" name="chimes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1" y="2555395"/>
            <a:ext cx="12384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8 L -0.27084 -0.41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-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38247 0.40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1158 L 0.03698 0.28519 C 0.03698 0.40764 0.10591 0.5588 0.16198 0.5588 L 0.28698 0.558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69288 -0.123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573" y="3134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 ласково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6253"/>
            <a:ext cx="2294829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02" y="1556792"/>
            <a:ext cx="19145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01" y="3228026"/>
            <a:ext cx="230505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965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76" y="3396253"/>
            <a:ext cx="3168000" cy="316800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05175"/>
            <a:ext cx="1348725" cy="15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younloxk@mail.ru</cp:lastModifiedBy>
  <cp:revision>9</cp:revision>
  <dcterms:created xsi:type="dcterms:W3CDTF">2019-02-12T17:35:43Z</dcterms:created>
  <dcterms:modified xsi:type="dcterms:W3CDTF">2022-11-30T20:25:33Z</dcterms:modified>
</cp:coreProperties>
</file>